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1AB5-A473-4CB0-AC04-89123043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Understanding the meaning of discourse through Paul Grice communication theory/cooperative principles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BF51-1A92-4430-B1E2-AF23D698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cooperative principle describes how effective communication in conversation is achieved. The cooperative principle can be divided into four maxims, called the Gricean Maxims.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412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Grice Maxims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maxim of quantity</a:t>
            </a:r>
          </a:p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r>
              <a:rPr lang="en-US" dirty="0"/>
              <a:t>A: What can you tell me about Catherine’s ability to concentrate on a task?</a:t>
            </a:r>
          </a:p>
          <a:p>
            <a:r>
              <a:rPr lang="en-US" dirty="0"/>
              <a:t>B: Catherine is a butterfly flitting from flower to flower.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page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examples.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 of quality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Where is Professor Fowler's office?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Woodburn 218.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maxim of relevance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Tehran's in Turkey, isn't it?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Uh Boston's in Armenia 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page 39 for more examples</a:t>
            </a:r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82C6-E5E0-46B1-A6C7-712731AE4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 of manner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Where is Professor Fowler's office?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Latitude 39 degrees, 7 minutes, 48 seconds, longitude 56 degrees, 37 minutes, 12 seconds, elevation 482 feet above sea level, door faces 4 degrees north of due west.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 page 61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8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199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Understanding the meaning of discourse through Paul Grice communication theory/cooperative principles </vt:lpstr>
      <vt:lpstr>Grice Maxims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2020-03-21T15:38:01Z</dcterms:modified>
</cp:coreProperties>
</file>